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78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8FBE5-B62A-416A-83E1-A9AE96FD2F54}" v="77" dt="2024-07-04T12:32:26.389"/>
    <p1510:client id="{57C62B8B-779C-4311-A0DF-DBEF084F71D0}" v="18" dt="2024-07-02T12:44:17.153"/>
    <p1510:client id="{FE418500-9C8D-419A-A5FB-7962BCDEE5BE}" v="6" dt="2024-07-04T12:35:21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12" y="-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-Laure Cadji" userId="S::cadji@multitelbelgique.onmicrosoft.com::68137484-b664-49c4-ae40-cc177319c75b" providerId="AD" clId="Web-{57C62B8B-779C-4311-A0DF-DBEF084F71D0}"/>
    <pc:docChg chg="modSld">
      <pc:chgData name="Anne-Laure Cadji" userId="S::cadji@multitelbelgique.onmicrosoft.com::68137484-b664-49c4-ae40-cc177319c75b" providerId="AD" clId="Web-{57C62B8B-779C-4311-A0DF-DBEF084F71D0}" dt="2024-07-02T12:44:17.153" v="8" actId="20577"/>
      <pc:docMkLst>
        <pc:docMk/>
      </pc:docMkLst>
      <pc:sldChg chg="modSp">
        <pc:chgData name="Anne-Laure Cadji" userId="S::cadji@multitelbelgique.onmicrosoft.com::68137484-b664-49c4-ae40-cc177319c75b" providerId="AD" clId="Web-{57C62B8B-779C-4311-A0DF-DBEF084F71D0}" dt="2024-07-02T12:44:17.153" v="8" actId="20577"/>
        <pc:sldMkLst>
          <pc:docMk/>
          <pc:sldMk cId="138009135" sldId="278"/>
        </pc:sldMkLst>
        <pc:spChg chg="mod">
          <ac:chgData name="Anne-Laure Cadji" userId="S::cadji@multitelbelgique.onmicrosoft.com::68137484-b664-49c4-ae40-cc177319c75b" providerId="AD" clId="Web-{57C62B8B-779C-4311-A0DF-DBEF084F71D0}" dt="2024-07-02T12:43:21.934" v="3" actId="20577"/>
          <ac:spMkLst>
            <pc:docMk/>
            <pc:sldMk cId="138009135" sldId="278"/>
            <ac:spMk id="2" creationId="{B62BAF35-109B-43DA-A232-12884556BBA1}"/>
          </ac:spMkLst>
        </pc:spChg>
        <pc:spChg chg="mod">
          <ac:chgData name="Anne-Laure Cadji" userId="S::cadji@multitelbelgique.onmicrosoft.com::68137484-b664-49c4-ae40-cc177319c75b" providerId="AD" clId="Web-{57C62B8B-779C-4311-A0DF-DBEF084F71D0}" dt="2024-07-02T12:44:17.153" v="8" actId="20577"/>
          <ac:spMkLst>
            <pc:docMk/>
            <pc:sldMk cId="138009135" sldId="278"/>
            <ac:spMk id="25" creationId="{3982E404-E757-4D69-A5EC-F9473AEC65C9}"/>
          </ac:spMkLst>
        </pc:spChg>
      </pc:sldChg>
    </pc:docChg>
  </pc:docChgLst>
  <pc:docChgLst>
    <pc:chgData name="Anne-Sophie Bridoux" userId="S::bridoux@multitelbelgique.onmicrosoft.com::42231e1e-3273-4aad-a734-f3b9a65b31fa" providerId="AD" clId="Web-{43A852A8-59F4-FF24-FCD5-A18ECBB6E722}"/>
    <pc:docChg chg="modSld">
      <pc:chgData name="Anne-Sophie Bridoux" userId="S::bridoux@multitelbelgique.onmicrosoft.com::42231e1e-3273-4aad-a734-f3b9a65b31fa" providerId="AD" clId="Web-{43A852A8-59F4-FF24-FCD5-A18ECBB6E722}" dt="2024-07-02T11:42:59.296" v="11" actId="20577"/>
      <pc:docMkLst>
        <pc:docMk/>
      </pc:docMkLst>
      <pc:sldChg chg="modSp">
        <pc:chgData name="Anne-Sophie Bridoux" userId="S::bridoux@multitelbelgique.onmicrosoft.com::42231e1e-3273-4aad-a734-f3b9a65b31fa" providerId="AD" clId="Web-{43A852A8-59F4-FF24-FCD5-A18ECBB6E722}" dt="2024-07-02T11:42:59.296" v="11" actId="20577"/>
        <pc:sldMkLst>
          <pc:docMk/>
          <pc:sldMk cId="138009135" sldId="278"/>
        </pc:sldMkLst>
        <pc:spChg chg="mod">
          <ac:chgData name="Anne-Sophie Bridoux" userId="S::bridoux@multitelbelgique.onmicrosoft.com::42231e1e-3273-4aad-a734-f3b9a65b31fa" providerId="AD" clId="Web-{43A852A8-59F4-FF24-FCD5-A18ECBB6E722}" dt="2024-07-02T11:42:59.296" v="11" actId="20577"/>
          <ac:spMkLst>
            <pc:docMk/>
            <pc:sldMk cId="138009135" sldId="278"/>
            <ac:spMk id="18" creationId="{5455DE9F-5A95-AFC3-58C9-6E65F48D6168}"/>
          </ac:spMkLst>
        </pc:spChg>
        <pc:spChg chg="mod">
          <ac:chgData name="Anne-Sophie Bridoux" userId="S::bridoux@multitelbelgique.onmicrosoft.com::42231e1e-3273-4aad-a734-f3b9a65b31fa" providerId="AD" clId="Web-{43A852A8-59F4-FF24-FCD5-A18ECBB6E722}" dt="2024-07-02T11:42:33.545" v="5" actId="20577"/>
          <ac:spMkLst>
            <pc:docMk/>
            <pc:sldMk cId="138009135" sldId="278"/>
            <ac:spMk id="26" creationId="{C2B438D0-12CE-42A6-8649-0B73231B9539}"/>
          </ac:spMkLst>
        </pc:spChg>
      </pc:sldChg>
    </pc:docChg>
  </pc:docChgLst>
  <pc:docChgLst>
    <pc:chgData name="Anne-Sophie Bridoux" userId="S::bridoux@multitelbelgique.onmicrosoft.com::42231e1e-3273-4aad-a734-f3b9a65b31fa" providerId="AD" clId="Web-{6418FED8-53DE-0774-A37D-CAEACFB07BF8}"/>
    <pc:docChg chg="modSld">
      <pc:chgData name="Anne-Sophie Bridoux" userId="S::bridoux@multitelbelgique.onmicrosoft.com::42231e1e-3273-4aad-a734-f3b9a65b31fa" providerId="AD" clId="Web-{6418FED8-53DE-0774-A37D-CAEACFB07BF8}" dt="2024-07-02T11:49:53.756" v="29" actId="14100"/>
      <pc:docMkLst>
        <pc:docMk/>
      </pc:docMkLst>
      <pc:sldChg chg="modSp">
        <pc:chgData name="Anne-Sophie Bridoux" userId="S::bridoux@multitelbelgique.onmicrosoft.com::42231e1e-3273-4aad-a734-f3b9a65b31fa" providerId="AD" clId="Web-{6418FED8-53DE-0774-A37D-CAEACFB07BF8}" dt="2024-07-02T11:49:53.756" v="29" actId="14100"/>
        <pc:sldMkLst>
          <pc:docMk/>
          <pc:sldMk cId="138009135" sldId="278"/>
        </pc:sldMkLst>
        <pc:spChg chg="mod">
          <ac:chgData name="Anne-Sophie Bridoux" userId="S::bridoux@multitelbelgique.onmicrosoft.com::42231e1e-3273-4aad-a734-f3b9a65b31fa" providerId="AD" clId="Web-{6418FED8-53DE-0774-A37D-CAEACFB07BF8}" dt="2024-07-02T11:49:22.099" v="18" actId="20577"/>
          <ac:spMkLst>
            <pc:docMk/>
            <pc:sldMk cId="138009135" sldId="278"/>
            <ac:spMk id="18" creationId="{5455DE9F-5A95-AFC3-58C9-6E65F48D6168}"/>
          </ac:spMkLst>
        </pc:spChg>
        <pc:spChg chg="mod">
          <ac:chgData name="Anne-Sophie Bridoux" userId="S::bridoux@multitelbelgique.onmicrosoft.com::42231e1e-3273-4aad-a734-f3b9a65b31fa" providerId="AD" clId="Web-{6418FED8-53DE-0774-A37D-CAEACFB07BF8}" dt="2024-07-02T11:49:53.756" v="29" actId="14100"/>
          <ac:spMkLst>
            <pc:docMk/>
            <pc:sldMk cId="138009135" sldId="278"/>
            <ac:spMk id="25" creationId="{3982E404-E757-4D69-A5EC-F9473AEC65C9}"/>
          </ac:spMkLst>
        </pc:spChg>
        <pc:spChg chg="mod">
          <ac:chgData name="Anne-Sophie Bridoux" userId="S::bridoux@multitelbelgique.onmicrosoft.com::42231e1e-3273-4aad-a734-f3b9a65b31fa" providerId="AD" clId="Web-{6418FED8-53DE-0774-A37D-CAEACFB07BF8}" dt="2024-07-02T11:48:45.379" v="15" actId="20577"/>
          <ac:spMkLst>
            <pc:docMk/>
            <pc:sldMk cId="138009135" sldId="278"/>
            <ac:spMk id="31" creationId="{A8050475-2BC9-4BC6-97E3-C11F46FB2F4C}"/>
          </ac:spMkLst>
        </pc:spChg>
      </pc:sldChg>
    </pc:docChg>
  </pc:docChgLst>
  <pc:docChgLst>
    <pc:chgData name="Anne-Laure Cadji" userId="S::cadji@multitelbelgique.onmicrosoft.com::68137484-b664-49c4-ae40-cc177319c75b" providerId="AD" clId="Web-{0118FBE5-B62A-416A-83E1-A9AE96FD2F54}"/>
    <pc:docChg chg="modSld">
      <pc:chgData name="Anne-Laure Cadji" userId="S::cadji@multitelbelgique.onmicrosoft.com::68137484-b664-49c4-ae40-cc177319c75b" providerId="AD" clId="Web-{0118FBE5-B62A-416A-83E1-A9AE96FD2F54}" dt="2024-07-04T12:32:26.389" v="63" actId="1076"/>
      <pc:docMkLst>
        <pc:docMk/>
      </pc:docMkLst>
      <pc:sldChg chg="addSp delSp modSp">
        <pc:chgData name="Anne-Laure Cadji" userId="S::cadji@multitelbelgique.onmicrosoft.com::68137484-b664-49c4-ae40-cc177319c75b" providerId="AD" clId="Web-{0118FBE5-B62A-416A-83E1-A9AE96FD2F54}" dt="2024-07-04T12:32:26.389" v="63" actId="1076"/>
        <pc:sldMkLst>
          <pc:docMk/>
          <pc:sldMk cId="138009135" sldId="278"/>
        </pc:sldMkLst>
        <pc:spChg chg="mod">
          <ac:chgData name="Anne-Laure Cadji" userId="S::cadji@multitelbelgique.onmicrosoft.com::68137484-b664-49c4-ae40-cc177319c75b" providerId="AD" clId="Web-{0118FBE5-B62A-416A-83E1-A9AE96FD2F54}" dt="2024-07-04T12:21:45.022" v="3" actId="20577"/>
          <ac:spMkLst>
            <pc:docMk/>
            <pc:sldMk cId="138009135" sldId="278"/>
            <ac:spMk id="6" creationId="{652CEE8B-D5F1-81B4-372C-773681D70DE5}"/>
          </ac:spMkLst>
        </pc:spChg>
        <pc:spChg chg="mod">
          <ac:chgData name="Anne-Laure Cadji" userId="S::cadji@multitelbelgique.onmicrosoft.com::68137484-b664-49c4-ae40-cc177319c75b" providerId="AD" clId="Web-{0118FBE5-B62A-416A-83E1-A9AE96FD2F54}" dt="2024-07-04T12:21:25.818" v="1" actId="20577"/>
          <ac:spMkLst>
            <pc:docMk/>
            <pc:sldMk cId="138009135" sldId="278"/>
            <ac:spMk id="8" creationId="{3A0C8F7D-BABD-42E6-B145-507BBA592564}"/>
          </ac:spMkLst>
        </pc:spChg>
        <pc:spChg chg="mod">
          <ac:chgData name="Anne-Laure Cadji" userId="S::cadji@multitelbelgique.onmicrosoft.com::68137484-b664-49c4-ae40-cc177319c75b" providerId="AD" clId="Web-{0118FBE5-B62A-416A-83E1-A9AE96FD2F54}" dt="2024-07-04T12:21:58.554" v="5" actId="20577"/>
          <ac:spMkLst>
            <pc:docMk/>
            <pc:sldMk cId="138009135" sldId="278"/>
            <ac:spMk id="18" creationId="{5455DE9F-5A95-AFC3-58C9-6E65F48D6168}"/>
          </ac:spMkLst>
        </pc:spChg>
        <pc:spChg chg="mod">
          <ac:chgData name="Anne-Laure Cadji" userId="S::cadji@multitelbelgique.onmicrosoft.com::68137484-b664-49c4-ae40-cc177319c75b" providerId="AD" clId="Web-{0118FBE5-B62A-416A-83E1-A9AE96FD2F54}" dt="2024-07-04T12:24:36.013" v="12" actId="1076"/>
          <ac:spMkLst>
            <pc:docMk/>
            <pc:sldMk cId="138009135" sldId="278"/>
            <ac:spMk id="25" creationId="{3982E404-E757-4D69-A5EC-F9473AEC65C9}"/>
          </ac:spMkLst>
        </pc:spChg>
        <pc:spChg chg="mod">
          <ac:chgData name="Anne-Laure Cadji" userId="S::cadji@multitelbelgique.onmicrosoft.com::68137484-b664-49c4-ae40-cc177319c75b" providerId="AD" clId="Web-{0118FBE5-B62A-416A-83E1-A9AE96FD2F54}" dt="2024-07-04T12:21:51.975" v="4" actId="20577"/>
          <ac:spMkLst>
            <pc:docMk/>
            <pc:sldMk cId="138009135" sldId="278"/>
            <ac:spMk id="26" creationId="{C2B438D0-12CE-42A6-8649-0B73231B9539}"/>
          </ac:spMkLst>
        </pc:spChg>
        <pc:spChg chg="mod">
          <ac:chgData name="Anne-Laure Cadji" userId="S::cadji@multitelbelgique.onmicrosoft.com::68137484-b664-49c4-ae40-cc177319c75b" providerId="AD" clId="Web-{0118FBE5-B62A-416A-83E1-A9AE96FD2F54}" dt="2024-07-04T12:24:40.763" v="13" actId="1076"/>
          <ac:spMkLst>
            <pc:docMk/>
            <pc:sldMk cId="138009135" sldId="278"/>
            <ac:spMk id="30" creationId="{D211F651-311D-4004-A4E1-D02A1C0C6C78}"/>
          </ac:spMkLst>
        </pc:spChg>
        <pc:grpChg chg="mod">
          <ac:chgData name="Anne-Laure Cadji" userId="S::cadji@multitelbelgique.onmicrosoft.com::68137484-b664-49c4-ae40-cc177319c75b" providerId="AD" clId="Web-{0118FBE5-B62A-416A-83E1-A9AE96FD2F54}" dt="2024-07-04T12:32:26.389" v="63" actId="1076"/>
          <ac:grpSpMkLst>
            <pc:docMk/>
            <pc:sldMk cId="138009135" sldId="278"/>
            <ac:grpSpMk id="32" creationId="{A8235D9D-F48B-4FDF-B761-9EDC1FF66F0C}"/>
          </ac:grpSpMkLst>
        </pc:grpChg>
        <pc:picChg chg="add del mod modCrop">
          <ac:chgData name="Anne-Laure Cadji" userId="S::cadji@multitelbelgique.onmicrosoft.com::68137484-b664-49c4-ae40-cc177319c75b" providerId="AD" clId="Web-{0118FBE5-B62A-416A-83E1-A9AE96FD2F54}" dt="2024-07-04T12:25:59.531" v="18"/>
          <ac:picMkLst>
            <pc:docMk/>
            <pc:sldMk cId="138009135" sldId="278"/>
            <ac:picMk id="4" creationId="{5C4625A5-E684-9FDF-7FF1-688BBB6461E4}"/>
          </ac:picMkLst>
        </pc:picChg>
        <pc:picChg chg="add del mod">
          <ac:chgData name="Anne-Laure Cadji" userId="S::cadji@multitelbelgique.onmicrosoft.com::68137484-b664-49c4-ae40-cc177319c75b" providerId="AD" clId="Web-{0118FBE5-B62A-416A-83E1-A9AE96FD2F54}" dt="2024-07-04T12:26:34.626" v="21"/>
          <ac:picMkLst>
            <pc:docMk/>
            <pc:sldMk cId="138009135" sldId="278"/>
            <ac:picMk id="5" creationId="{FD1B03DF-C28E-C6B1-E34F-5958B39D41FA}"/>
          </ac:picMkLst>
        </pc:picChg>
        <pc:picChg chg="add mod modCrop">
          <ac:chgData name="Anne-Laure Cadji" userId="S::cadji@multitelbelgique.onmicrosoft.com::68137484-b664-49c4-ae40-cc177319c75b" providerId="AD" clId="Web-{0118FBE5-B62A-416A-83E1-A9AE96FD2F54}" dt="2024-07-04T12:31:49.997" v="62"/>
          <ac:picMkLst>
            <pc:docMk/>
            <pc:sldMk cId="138009135" sldId="278"/>
            <ac:picMk id="7" creationId="{60788C62-06D9-F5B6-FBDE-81824166F44E}"/>
          </ac:picMkLst>
        </pc:picChg>
        <pc:picChg chg="add del mod modCrop">
          <ac:chgData name="Anne-Laure Cadji" userId="S::cadji@multitelbelgique.onmicrosoft.com::68137484-b664-49c4-ae40-cc177319c75b" providerId="AD" clId="Web-{0118FBE5-B62A-416A-83E1-A9AE96FD2F54}" dt="2024-07-04T12:29:28.101" v="41"/>
          <ac:picMkLst>
            <pc:docMk/>
            <pc:sldMk cId="138009135" sldId="278"/>
            <ac:picMk id="11" creationId="{4D7B9D89-B39E-8BFA-F7AD-4641F95DC618}"/>
          </ac:picMkLst>
        </pc:picChg>
        <pc:picChg chg="mod">
          <ac:chgData name="Anne-Laure Cadji" userId="S::cadji@multitelbelgique.onmicrosoft.com::68137484-b664-49c4-ae40-cc177319c75b" providerId="AD" clId="Web-{0118FBE5-B62A-416A-83E1-A9AE96FD2F54}" dt="2024-07-04T12:31:06.480" v="58" actId="14100"/>
          <ac:picMkLst>
            <pc:docMk/>
            <pc:sldMk cId="138009135" sldId="278"/>
            <ac:picMk id="12" creationId="{312730C7-DF1B-99F8-5641-34F45051085F}"/>
          </ac:picMkLst>
        </pc:picChg>
        <pc:picChg chg="add mod modCrop">
          <ac:chgData name="Anne-Laure Cadji" userId="S::cadji@multitelbelgique.onmicrosoft.com::68137484-b664-49c4-ae40-cc177319c75b" providerId="AD" clId="Web-{0118FBE5-B62A-416A-83E1-A9AE96FD2F54}" dt="2024-07-04T12:30:35.994" v="54" actId="1076"/>
          <ac:picMkLst>
            <pc:docMk/>
            <pc:sldMk cId="138009135" sldId="278"/>
            <ac:picMk id="13" creationId="{2D229D62-ED1E-6722-2CBA-849582FD8568}"/>
          </ac:picMkLst>
        </pc:picChg>
        <pc:picChg chg="del">
          <ac:chgData name="Anne-Laure Cadji" userId="S::cadji@multitelbelgique.onmicrosoft.com::68137484-b664-49c4-ae40-cc177319c75b" providerId="AD" clId="Web-{0118FBE5-B62A-416A-83E1-A9AE96FD2F54}" dt="2024-07-04T12:23:12.603" v="6"/>
          <ac:picMkLst>
            <pc:docMk/>
            <pc:sldMk cId="138009135" sldId="278"/>
            <ac:picMk id="15" creationId="{7622170B-4708-0B6A-9652-4C002BEBCC62}"/>
          </ac:picMkLst>
        </pc:picChg>
        <pc:picChg chg="del">
          <ac:chgData name="Anne-Laure Cadji" userId="S::cadji@multitelbelgique.onmicrosoft.com::68137484-b664-49c4-ae40-cc177319c75b" providerId="AD" clId="Web-{0118FBE5-B62A-416A-83E1-A9AE96FD2F54}" dt="2024-07-04T12:28:16.286" v="29"/>
          <ac:picMkLst>
            <pc:docMk/>
            <pc:sldMk cId="138009135" sldId="278"/>
            <ac:picMk id="17" creationId="{CC4CE19C-F898-F3EF-E1CA-A135156B89A6}"/>
          </ac:picMkLst>
        </pc:picChg>
      </pc:sldChg>
    </pc:docChg>
  </pc:docChgLst>
  <pc:docChgLst>
    <pc:chgData name="Anne-Laure Cadji" userId="S::cadji@multitelbelgique.onmicrosoft.com::68137484-b664-49c4-ae40-cc177319c75b" providerId="AD" clId="Web-{FE418500-9C8D-419A-A5FB-7962BCDEE5BE}"/>
    <pc:docChg chg="delSld">
      <pc:chgData name="Anne-Laure Cadji" userId="S::cadji@multitelbelgique.onmicrosoft.com::68137484-b664-49c4-ae40-cc177319c75b" providerId="AD" clId="Web-{FE418500-9C8D-419A-A5FB-7962BCDEE5BE}" dt="2024-07-04T12:35:21.191" v="5"/>
      <pc:docMkLst>
        <pc:docMk/>
      </pc:docMkLst>
      <pc:sldChg chg="del">
        <pc:chgData name="Anne-Laure Cadji" userId="S::cadji@multitelbelgique.onmicrosoft.com::68137484-b664-49c4-ae40-cc177319c75b" providerId="AD" clId="Web-{FE418500-9C8D-419A-A5FB-7962BCDEE5BE}" dt="2024-07-04T12:34:54.206" v="0"/>
        <pc:sldMkLst>
          <pc:docMk/>
          <pc:sldMk cId="4250582040" sldId="256"/>
        </pc:sldMkLst>
      </pc:sldChg>
      <pc:sldChg chg="del">
        <pc:chgData name="Anne-Laure Cadji" userId="S::cadji@multitelbelgique.onmicrosoft.com::68137484-b664-49c4-ae40-cc177319c75b" providerId="AD" clId="Web-{FE418500-9C8D-419A-A5FB-7962BCDEE5BE}" dt="2024-07-04T12:35:08.660" v="1"/>
        <pc:sldMkLst>
          <pc:docMk/>
          <pc:sldMk cId="2230403246" sldId="268"/>
        </pc:sldMkLst>
      </pc:sldChg>
      <pc:sldChg chg="del">
        <pc:chgData name="Anne-Laure Cadji" userId="S::cadji@multitelbelgique.onmicrosoft.com::68137484-b664-49c4-ae40-cc177319c75b" providerId="AD" clId="Web-{FE418500-9C8D-419A-A5FB-7962BCDEE5BE}" dt="2024-07-04T12:35:12.004" v="2"/>
        <pc:sldMkLst>
          <pc:docMk/>
          <pc:sldMk cId="498244051" sldId="275"/>
        </pc:sldMkLst>
      </pc:sldChg>
      <pc:sldChg chg="del">
        <pc:chgData name="Anne-Laure Cadji" userId="S::cadji@multitelbelgique.onmicrosoft.com::68137484-b664-49c4-ae40-cc177319c75b" providerId="AD" clId="Web-{FE418500-9C8D-419A-A5FB-7962BCDEE5BE}" dt="2024-07-04T12:35:15.472" v="3"/>
        <pc:sldMkLst>
          <pc:docMk/>
          <pc:sldMk cId="3215093669" sldId="276"/>
        </pc:sldMkLst>
      </pc:sldChg>
      <pc:sldChg chg="del">
        <pc:chgData name="Anne-Laure Cadji" userId="S::cadji@multitelbelgique.onmicrosoft.com::68137484-b664-49c4-ae40-cc177319c75b" providerId="AD" clId="Web-{FE418500-9C8D-419A-A5FB-7962BCDEE5BE}" dt="2024-07-04T12:35:18.613" v="4"/>
        <pc:sldMkLst>
          <pc:docMk/>
          <pc:sldMk cId="2370038898" sldId="279"/>
        </pc:sldMkLst>
      </pc:sldChg>
      <pc:sldChg chg="del">
        <pc:chgData name="Anne-Laure Cadji" userId="S::cadji@multitelbelgique.onmicrosoft.com::68137484-b664-49c4-ae40-cc177319c75b" providerId="AD" clId="Web-{FE418500-9C8D-419A-A5FB-7962BCDEE5BE}" dt="2024-07-04T12:35:21.191" v="5"/>
        <pc:sldMkLst>
          <pc:docMk/>
          <pc:sldMk cId="314984501" sldId="280"/>
        </pc:sldMkLst>
      </pc:sldChg>
    </pc:docChg>
  </pc:docChgLst>
  <pc:docChgLst>
    <pc:chgData name="Galaad Altares" userId="S::altares@multitelbelgique.onmicrosoft.com::90866340-b386-4b3f-b2e8-62381f04716e" providerId="AD" clId="Web-{D7C32B69-C98D-4EEA-FD8D-20E4BE717C8D}"/>
    <pc:docChg chg="modSld">
      <pc:chgData name="Galaad Altares" userId="S::altares@multitelbelgique.onmicrosoft.com::90866340-b386-4b3f-b2e8-62381f04716e" providerId="AD" clId="Web-{D7C32B69-C98D-4EEA-FD8D-20E4BE717C8D}" dt="2024-07-02T07:01:57.276" v="32" actId="1076"/>
      <pc:docMkLst>
        <pc:docMk/>
      </pc:docMkLst>
      <pc:sldChg chg="modSp">
        <pc:chgData name="Galaad Altares" userId="S::altares@multitelbelgique.onmicrosoft.com::90866340-b386-4b3f-b2e8-62381f04716e" providerId="AD" clId="Web-{D7C32B69-C98D-4EEA-FD8D-20E4BE717C8D}" dt="2024-07-02T07:01:57.276" v="32" actId="1076"/>
        <pc:sldMkLst>
          <pc:docMk/>
          <pc:sldMk cId="138009135" sldId="278"/>
        </pc:sldMkLst>
        <pc:spChg chg="mod">
          <ac:chgData name="Galaad Altares" userId="S::altares@multitelbelgique.onmicrosoft.com::90866340-b386-4b3f-b2e8-62381f04716e" providerId="AD" clId="Web-{D7C32B69-C98D-4EEA-FD8D-20E4BE717C8D}" dt="2024-07-02T07:01:57.276" v="32" actId="1076"/>
          <ac:spMkLst>
            <pc:docMk/>
            <pc:sldMk cId="138009135" sldId="278"/>
            <ac:spMk id="18" creationId="{5455DE9F-5A95-AFC3-58C9-6E65F48D616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21F827-4604-F15A-2BF9-3BC9B142EB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D3911-5532-8024-818F-06CACBA91F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7F375-4F27-D744-9D23-3A0DC0C4DBFB}" type="datetimeFigureOut">
              <a:rPr lang="en-DE" smtClean="0"/>
              <a:t>07/04/2024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99C98-9BCB-A479-C439-1D09DBAB6F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45955-9EFE-3638-834E-7428072F88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72818-5F77-E049-B0F7-8C87AEB46E17}" type="slidenum">
              <a:rPr lang="en-DE" smtClean="0"/>
              <a:t>‹N°›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36858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77C77-8419-4A01-BF50-F77CC3827F2B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546C4-1A24-4CAE-981E-A0D8DA0CD15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06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546C4-1A24-4CAE-981E-A0D8DA0CD15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53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BEAB7-2468-A090-A4DB-46FBEAB23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31B9AC-8ADF-0D00-6BCF-3091057AF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9CAC99-AEA3-08D6-5ED8-4F11F17A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B74B-7F5B-48B5-878F-9190DA35056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6B9DA1-767D-9B14-15B6-C6E75A56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AF1C3D-3455-11B1-28DF-E935AC8B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47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AECDD-0522-71EA-A107-F62D7BDA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D1DBCDC-D132-D527-5FA4-B53BA16F5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42AE3E-7B77-9EBE-B3CD-B4A44ABF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B74B-7F5B-48B5-878F-9190DA35056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2DC7CF-7A9D-673B-C374-C0E05DAF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E957F0-998D-9D7E-E22B-0567C2C5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59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0B87A64-4B3E-707F-6384-2536ED891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4B8447-50B1-4C94-27B5-00CCE2D94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E16AF1-9829-2F64-B2BC-20B426492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B74B-7F5B-48B5-878F-9190DA35056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7DEF58-72D6-92E2-E95D-9775EFB24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BBF0C3-0FC1-A436-208F-61620995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79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49216-6444-0FF4-B048-9C4C0598A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98A174-49A2-DBFC-F8DC-1DB6AA374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377C95-12CE-0605-0476-EFF95EB5B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B74B-7F5B-48B5-878F-9190DA35056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E6223C-9E5B-4FE4-83CD-C2394EC6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546648-2042-A9E0-7F49-6C63AC76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87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A04A1F-A73E-B5CB-B8B0-6EDE1AC2F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E828D6-6792-4698-3B34-5FAC99D70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7E6FC9-2065-3C10-28B2-083B9E50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B74B-7F5B-48B5-878F-9190DA35056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9593B7-7AE8-543B-72B4-540AD39FF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ECDD65-A460-39C2-83D8-9DC8AAD7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17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24879-B20F-7ACD-D0A8-877B5B5A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CD01BF-EFE4-D8B6-FF4D-B277C4B82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6DFDB8-8B05-2DF6-D0A0-A1CF8E4E4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9FA006-E076-756B-9A49-7E5CC795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B74B-7F5B-48B5-878F-9190DA35056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BC53BB-50F9-C36C-3B07-8ACA88D1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C6F7D9-2F4C-21FC-84D5-775792098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0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5813D5-329E-CC25-43F4-93B6E90D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91FEF6-59BC-A011-68BD-E9635E607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798D01D-8919-692E-A4D2-62EA72A0C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5B7200-6F14-12E6-00F7-9D9F4816D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962588-A12B-69E0-15A5-40DC7F7BD8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1565620-3E6B-018F-A328-8F96F02E8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B74B-7F5B-48B5-878F-9190DA35056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374704B-D5EE-D532-3185-2CEA314A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1AF5CBF-E0F7-1A2F-A1AA-81F98A1C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709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F944FE-8240-B734-7607-8F072B47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A54F0A-88F6-7F0C-E179-978DF0503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B74B-7F5B-48B5-878F-9190DA35056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A5737B-18FD-C19C-E53B-4E81CCEC3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F5DCB2-7A11-884C-63AB-E1D9BCE0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567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diagonal liegende Ecken abgerundet 4">
            <a:extLst>
              <a:ext uri="{FF2B5EF4-FFF2-40B4-BE49-F238E27FC236}">
                <a16:creationId xmlns:a16="http://schemas.microsoft.com/office/drawing/2014/main" id="{8A7405A0-B440-2F27-A0CB-365934947F62}"/>
              </a:ext>
            </a:extLst>
          </p:cNvPr>
          <p:cNvSpPr/>
          <p:nvPr userDrawn="1"/>
        </p:nvSpPr>
        <p:spPr>
          <a:xfrm>
            <a:off x="351183" y="347870"/>
            <a:ext cx="11489634" cy="6162261"/>
          </a:xfrm>
          <a:prstGeom prst="round2Diag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68C2C2"/>
                </a:solidFill>
              </a:ln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96384FD-0456-2CDB-136D-BF3C33DF0752}"/>
              </a:ext>
            </a:extLst>
          </p:cNvPr>
          <p:cNvSpPr txBox="1"/>
          <p:nvPr userDrawn="1"/>
        </p:nvSpPr>
        <p:spPr>
          <a:xfrm>
            <a:off x="264886" y="6548478"/>
            <a:ext cx="13716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kern="120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Date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094A4A0-FAEB-CF0D-59D7-71DCC37749E0}"/>
              </a:ext>
            </a:extLst>
          </p:cNvPr>
          <p:cNvSpPr txBox="1"/>
          <p:nvPr userDrawn="1"/>
        </p:nvSpPr>
        <p:spPr>
          <a:xfrm>
            <a:off x="5134428" y="6548478"/>
            <a:ext cx="19231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50" kern="120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© TEF-Health </a:t>
            </a:r>
            <a:r>
              <a:rPr lang="de-DE" sz="1050" kern="120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Consortium</a:t>
            </a:r>
            <a:endParaRPr lang="de-DE" sz="1050" kern="120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02948D9-BD67-550F-6140-0D637FD16D37}"/>
              </a:ext>
            </a:extLst>
          </p:cNvPr>
          <p:cNvSpPr txBox="1"/>
          <p:nvPr userDrawn="1"/>
        </p:nvSpPr>
        <p:spPr>
          <a:xfrm>
            <a:off x="10003971" y="6548478"/>
            <a:ext cx="19231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de-DE" sz="1050" kern="120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DIGITAL Europe - 101100700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F8083A5-8B34-B4AE-05A2-89BFF79D7EAE}"/>
              </a:ext>
            </a:extLst>
          </p:cNvPr>
          <p:cNvSpPr/>
          <p:nvPr userDrawn="1"/>
        </p:nvSpPr>
        <p:spPr>
          <a:xfrm>
            <a:off x="145144" y="195944"/>
            <a:ext cx="1879600" cy="538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63608A7-3939-80A7-3CF4-E18982F9B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" y="157596"/>
            <a:ext cx="1793969" cy="5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2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515F6-95C2-305C-8D77-3B004459F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050798-A69F-D1E8-F5BB-F4507A4E1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F4AC0D-8D16-B6A6-5F60-D7E898A70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0F703B-8638-42F2-CDDC-2BAA1C56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B74B-7F5B-48B5-878F-9190DA35056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40AD31-ECAF-59FE-D3B1-6492DB90C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58B4612-5CAD-E326-6298-74130383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72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93798-6795-2B0F-43FA-126EB336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F5D6169-DEEE-AD75-7A49-6DABB04C8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1CB466-F933-E5D0-FDD4-D3222313D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386BAF-16A3-3A59-03EF-E2C903ED9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B74B-7F5B-48B5-878F-9190DA35056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3A82A5-4011-B622-7EEE-466ED614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8459BB-F93B-384F-6447-9201E625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8AC2-4785-4220-B647-5F445BCFEB0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93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DCE2C96-D46F-F78B-27BB-E673E84D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410465-9515-A5A7-F49E-EDAE1CB94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EE6D12-6E76-2122-A282-264D9EF2A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6B74B-7F5B-48B5-878F-9190DA35056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DD3A7B-3C10-F298-11A8-9E6528FCC3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02F348-F166-0022-5EAA-5227DF083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8AC2-4785-4220-B647-5F445BCFEB0B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59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cadji@multitel.be" TargetMode="External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lea.guerber@cea.fr" TargetMode="External"/><Relationship Id="rId5" Type="http://schemas.openxmlformats.org/officeDocument/2006/relationships/hyperlink" Target="mailto:gueye@multitel.be" TargetMode="External"/><Relationship Id="rId10" Type="http://schemas.openxmlformats.org/officeDocument/2006/relationships/image" Target="../media/image5.jpeg"/><Relationship Id="rId4" Type="http://schemas.openxmlformats.org/officeDocument/2006/relationships/hyperlink" Target="mailto:bridoux@multitel.be" TargetMode="External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62BAF35-109B-43DA-A232-12884556BBA1}"/>
              </a:ext>
            </a:extLst>
          </p:cNvPr>
          <p:cNvSpPr txBox="1"/>
          <p:nvPr/>
        </p:nvSpPr>
        <p:spPr>
          <a:xfrm>
            <a:off x="2014696" y="441078"/>
            <a:ext cx="71356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15096"/>
                </a:solidFill>
                <a:latin typeface="Dotum"/>
                <a:ea typeface="Dotum"/>
                <a:cs typeface="Arial"/>
              </a:rPr>
              <a:t>MULTITEL Innovation Centre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211B55A-B60A-477A-8019-0C3A9EB20CFC}"/>
              </a:ext>
            </a:extLst>
          </p:cNvPr>
          <p:cNvGrpSpPr/>
          <p:nvPr/>
        </p:nvGrpSpPr>
        <p:grpSpPr>
          <a:xfrm>
            <a:off x="504366" y="982616"/>
            <a:ext cx="4737756" cy="2609469"/>
            <a:chOff x="611681" y="1137693"/>
            <a:chExt cx="4689975" cy="2576711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A0C8F7D-BABD-42E6-B145-507BBA592564}"/>
                </a:ext>
              </a:extLst>
            </p:cNvPr>
            <p:cNvSpPr txBox="1"/>
            <p:nvPr/>
          </p:nvSpPr>
          <p:spPr>
            <a:xfrm>
              <a:off x="611681" y="1617405"/>
              <a:ext cx="3203722" cy="20969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just" fontAlgn="base"/>
              <a:r>
                <a:rPr lang="en-US" sz="1200" b="0" i="0" dirty="0">
                  <a:solidFill>
                    <a:srgbClr val="2B2B2B"/>
                  </a:solidFill>
                  <a:effectLst/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Multitel's mission is, first and foremost, </a:t>
              </a:r>
              <a:r>
                <a:rPr lang="en-US" sz="1200" b="1" i="0" dirty="0">
                  <a:solidFill>
                    <a:srgbClr val="2B2B2B"/>
                  </a:solidFill>
                  <a:effectLst/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to help companies integrate new technologies more effectively </a:t>
              </a:r>
              <a:r>
                <a:rPr lang="en-US" sz="1200" b="0" i="0" dirty="0">
                  <a:solidFill>
                    <a:srgbClr val="2B2B2B"/>
                  </a:solidFill>
                  <a:effectLst/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into their products, processes and services, with a view to greater competitiveness and sustainable economic prosperity.</a:t>
              </a:r>
            </a:p>
            <a:p>
              <a:pPr algn="just" fontAlgn="base"/>
              <a:r>
                <a:rPr lang="en-US" sz="1200" b="0" i="0" dirty="0">
                  <a:solidFill>
                    <a:srgbClr val="2B2B2B"/>
                  </a:solidFill>
                  <a:effectLst/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Thanks to </a:t>
              </a:r>
              <a:r>
                <a:rPr lang="en-US" sz="1200" b="1" i="0" dirty="0">
                  <a:solidFill>
                    <a:srgbClr val="2B2B2B"/>
                  </a:solidFill>
                  <a:effectLst/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their multi-disciplinary and complementary skills, our 100 enthusiastic researchers and collaborators </a:t>
              </a:r>
              <a:r>
                <a:rPr lang="en-US" sz="1200" b="0" i="0" dirty="0">
                  <a:solidFill>
                    <a:srgbClr val="2B2B2B"/>
                  </a:solidFill>
                  <a:effectLst/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can assist companies from the initial idea through to prototype production and beyond when it comes to TEF-Health.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ECDF533-8356-4658-8E15-A5B006485A33}"/>
                </a:ext>
              </a:extLst>
            </p:cNvPr>
            <p:cNvSpPr txBox="1"/>
            <p:nvPr/>
          </p:nvSpPr>
          <p:spPr>
            <a:xfrm>
              <a:off x="630777" y="1137693"/>
              <a:ext cx="4670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315096"/>
                  </a:solidFill>
                  <a:latin typeface="Dotum" panose="020B0600000101010101" pitchFamily="34" charset="-127"/>
                  <a:ea typeface="Dotum" panose="020B0600000101010101" pitchFamily="34" charset="-127"/>
                  <a:cs typeface="Arial" panose="020B0604020202020204" pitchFamily="34" charset="0"/>
                </a:rPr>
                <a:t>About us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8235D9D-F48B-4FDF-B761-9EDC1FF66F0C}"/>
              </a:ext>
            </a:extLst>
          </p:cNvPr>
          <p:cNvGrpSpPr/>
          <p:nvPr/>
        </p:nvGrpSpPr>
        <p:grpSpPr>
          <a:xfrm>
            <a:off x="447981" y="4012437"/>
            <a:ext cx="5807688" cy="1187583"/>
            <a:chOff x="686184" y="6067543"/>
            <a:chExt cx="5062507" cy="1187583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982E404-E757-4D69-A5EC-F9473AEC65C9}"/>
                </a:ext>
              </a:extLst>
            </p:cNvPr>
            <p:cNvSpPr txBox="1"/>
            <p:nvPr/>
          </p:nvSpPr>
          <p:spPr>
            <a:xfrm>
              <a:off x="707201" y="6547240"/>
              <a:ext cx="5041490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rgbClr val="2B2B2B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Anechoic chamber for EMC testing of devices of 1,5 m diameter and 1 ton weight </a:t>
              </a:r>
            </a:p>
            <a:p>
              <a:endParaRPr lang="fr-FR" sz="1400" dirty="0"/>
            </a:p>
            <a:p>
              <a:endParaRPr lang="fr-FR" sz="1400" dirty="0">
                <a:ea typeface="Calibri"/>
                <a:cs typeface="Calibri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D211F651-311D-4004-A4E1-D02A1C0C6C78}"/>
                </a:ext>
              </a:extLst>
            </p:cNvPr>
            <p:cNvSpPr txBox="1"/>
            <p:nvPr/>
          </p:nvSpPr>
          <p:spPr>
            <a:xfrm>
              <a:off x="686184" y="6067543"/>
              <a:ext cx="467088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400" dirty="0">
                  <a:solidFill>
                    <a:srgbClr val="315096"/>
                  </a:solidFill>
                  <a:latin typeface="Dotum"/>
                  <a:ea typeface="Dotum"/>
                  <a:cs typeface="Arial"/>
                </a:rPr>
                <a:t>Facilities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134931E-CE46-4FDF-AF76-E56945405185}"/>
              </a:ext>
            </a:extLst>
          </p:cNvPr>
          <p:cNvGrpSpPr/>
          <p:nvPr/>
        </p:nvGrpSpPr>
        <p:grpSpPr>
          <a:xfrm>
            <a:off x="3689741" y="4861019"/>
            <a:ext cx="6380354" cy="2154437"/>
            <a:chOff x="1175978" y="5267051"/>
            <a:chExt cx="8998238" cy="2154437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2B438D0-12CE-42A6-8649-0B73231B9539}"/>
                </a:ext>
              </a:extLst>
            </p:cNvPr>
            <p:cNvSpPr txBox="1"/>
            <p:nvPr/>
          </p:nvSpPr>
          <p:spPr>
            <a:xfrm>
              <a:off x="1175978" y="5728717"/>
              <a:ext cx="4670880" cy="169277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2B2B2B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AI Model performance evaluation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2B2B2B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AI Model performance benchmark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2B2B2B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EMC Testing for product development  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2B2B2B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Pre-certification  for radiated emission &amp; immunity</a:t>
              </a:r>
              <a:endParaRPr lang="fr-FR" sz="1200">
                <a:solidFill>
                  <a:srgbClr val="2B2B2B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endParaRPr>
            </a:p>
            <a:p>
              <a:pPr>
                <a:buClr>
                  <a:schemeClr val="tx1"/>
                </a:buClr>
              </a:pPr>
              <a:endParaRPr lang="en-GB" sz="1200" dirty="0">
                <a:solidFill>
                  <a:srgbClr val="2B2B2B"/>
                </a:solidFill>
                <a:highlight>
                  <a:srgbClr val="FFFFFF"/>
                </a:highlight>
                <a:latin typeface="Titillium Web" panose="00000500000000000000" pitchFamily="2" charset="0"/>
              </a:endParaRPr>
            </a:p>
            <a:p>
              <a:endParaRPr lang="en-GB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A8050475-2BC9-4BC6-97E3-C11F46FB2F4C}"/>
                </a:ext>
              </a:extLst>
            </p:cNvPr>
            <p:cNvSpPr txBox="1"/>
            <p:nvPr/>
          </p:nvSpPr>
          <p:spPr>
            <a:xfrm>
              <a:off x="5503336" y="5267051"/>
              <a:ext cx="467088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400" dirty="0">
                  <a:solidFill>
                    <a:srgbClr val="315096"/>
                  </a:solidFill>
                  <a:latin typeface="Dotum"/>
                  <a:ea typeface="Dotum"/>
                  <a:cs typeface="Arial"/>
                </a:rPr>
                <a:t>Expertise</a:t>
              </a: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9681255" y="1888651"/>
            <a:ext cx="2032224" cy="3694450"/>
          </a:xfrm>
          <a:prstGeom prst="round2DiagRect">
            <a:avLst/>
          </a:prstGeom>
          <a:ln>
            <a:solidFill>
              <a:srgbClr val="546D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dirty="0">
                <a:solidFill>
                  <a:srgbClr val="315096"/>
                </a:solidFill>
                <a:latin typeface="Dotum" panose="020B0600000101010101" pitchFamily="34" charset="-127"/>
                <a:ea typeface="Dotum" panose="020B0600000101010101" pitchFamily="34" charset="-127"/>
                <a:cs typeface="Arial" panose="020B0604020202020204" pitchFamily="34" charset="0"/>
              </a:rPr>
              <a:t>Contact</a:t>
            </a:r>
          </a:p>
          <a:p>
            <a:endParaRPr lang="fr-FR" sz="800" dirty="0">
              <a:solidFill>
                <a:srgbClr val="315096"/>
              </a:solidFill>
              <a:latin typeface="Dotum" panose="020B0600000101010101" pitchFamily="34" charset="-127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Anne-Laure Cadji (TEF-</a:t>
            </a:r>
            <a:r>
              <a:rPr lang="fr-FR" sz="1200" dirty="0" err="1"/>
              <a:t>Health</a:t>
            </a:r>
            <a:r>
              <a:rPr lang="fr-FR" sz="1200" dirty="0"/>
              <a:t> Project Manager) </a:t>
            </a:r>
            <a:r>
              <a:rPr lang="fr-FR" sz="1200" dirty="0">
                <a:hlinkClick r:id="rId3"/>
              </a:rPr>
              <a:t>cadji@multitel.be</a:t>
            </a:r>
            <a:r>
              <a:rPr lang="fr-FR" sz="1200" dirty="0"/>
              <a:t> </a:t>
            </a:r>
          </a:p>
          <a:p>
            <a:r>
              <a:rPr lang="fr-FR" sz="12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Anne-Sophie Bridoux (Head of Computer Vision Group) </a:t>
            </a:r>
            <a:r>
              <a:rPr lang="fr-FR" sz="1200" dirty="0">
                <a:hlinkClick r:id="rId4"/>
              </a:rPr>
              <a:t>bridoux@multitel.be</a:t>
            </a:r>
            <a:endParaRPr lang="fr-FR" sz="1200" dirty="0"/>
          </a:p>
          <a:p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Mamadou Gueye (EMC &amp; ETSI Test </a:t>
            </a:r>
            <a:r>
              <a:rPr lang="fr-FR" sz="1200" dirty="0" err="1"/>
              <a:t>Lab</a:t>
            </a:r>
            <a:r>
              <a:rPr lang="fr-FR" sz="1200" dirty="0"/>
              <a:t> </a:t>
            </a:r>
            <a:r>
              <a:rPr lang="fr-FR" sz="1200" dirty="0" err="1"/>
              <a:t>Responsible</a:t>
            </a:r>
            <a:r>
              <a:rPr lang="fr-FR" sz="1200" dirty="0"/>
              <a:t>) </a:t>
            </a:r>
            <a:r>
              <a:rPr lang="fr-FR" sz="1200" dirty="0">
                <a:hlinkClick r:id="rId5"/>
              </a:rPr>
              <a:t>gueye@multitel.be</a:t>
            </a:r>
            <a:r>
              <a:rPr lang="fr-FR" sz="1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dirty="0">
              <a:solidFill>
                <a:srgbClr val="0070C0"/>
              </a:solidFill>
              <a:hlinkClick r:id="rId6"/>
            </a:endParaRPr>
          </a:p>
        </p:txBody>
      </p:sp>
      <p:grpSp>
        <p:nvGrpSpPr>
          <p:cNvPr id="3" name="Gruppieren 32">
            <a:extLst>
              <a:ext uri="{FF2B5EF4-FFF2-40B4-BE49-F238E27FC236}">
                <a16:creationId xmlns:a16="http://schemas.microsoft.com/office/drawing/2014/main" id="{CE18319C-C43C-8CA1-67F3-11B73B95BB6E}"/>
              </a:ext>
            </a:extLst>
          </p:cNvPr>
          <p:cNvGrpSpPr/>
          <p:nvPr/>
        </p:nvGrpSpPr>
        <p:grpSpPr>
          <a:xfrm>
            <a:off x="450401" y="4861019"/>
            <a:ext cx="3364605" cy="2150947"/>
            <a:chOff x="-137185" y="5345756"/>
            <a:chExt cx="4745115" cy="2150947"/>
          </a:xfrm>
        </p:grpSpPr>
        <p:sp>
          <p:nvSpPr>
            <p:cNvPr id="6" name="Textfeld 25">
              <a:extLst>
                <a:ext uri="{FF2B5EF4-FFF2-40B4-BE49-F238E27FC236}">
                  <a16:creationId xmlns:a16="http://schemas.microsoft.com/office/drawing/2014/main" id="{652CEE8B-D5F1-81B4-372C-773681D70DE5}"/>
                </a:ext>
              </a:extLst>
            </p:cNvPr>
            <p:cNvSpPr txBox="1"/>
            <p:nvPr/>
          </p:nvSpPr>
          <p:spPr>
            <a:xfrm>
              <a:off x="-62951" y="5803932"/>
              <a:ext cx="4670881" cy="169277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2B2B2B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AI Technological watch and guidance 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2B2B2B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AI Technical tests and Feasibility Study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2B2B2B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AI Model Development &amp; Improvement </a:t>
              </a:r>
              <a:endParaRPr lang="fr-FR" sz="1200" dirty="0">
                <a:solidFill>
                  <a:srgbClr val="2B2B2B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endParaRP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2B2B2B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AI and Optolectronics Prototyping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2B2B2B"/>
                  </a:solidFill>
                  <a:highlight>
                    <a:srgbClr val="FFFFFF"/>
                  </a:highlight>
                  <a:latin typeface="Calibri"/>
                  <a:ea typeface="Calibri"/>
                  <a:cs typeface="Calibri"/>
                </a:rPr>
                <a:t>Dataset quality and data distribution assessment</a:t>
              </a:r>
              <a:endParaRPr lang="fr-FR" sz="1200">
                <a:solidFill>
                  <a:srgbClr val="2B2B2B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endParaRPr>
            </a:p>
            <a:p>
              <a:endParaRPr lang="en-GB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</p:txBody>
        </p:sp>
        <p:sp>
          <p:nvSpPr>
            <p:cNvPr id="10" name="Textfeld 30">
              <a:extLst>
                <a:ext uri="{FF2B5EF4-FFF2-40B4-BE49-F238E27FC236}">
                  <a16:creationId xmlns:a16="http://schemas.microsoft.com/office/drawing/2014/main" id="{7EBDD3CA-5FED-E6DC-7AEC-311EFF4F6A66}"/>
                </a:ext>
              </a:extLst>
            </p:cNvPr>
            <p:cNvSpPr txBox="1"/>
            <p:nvPr/>
          </p:nvSpPr>
          <p:spPr>
            <a:xfrm>
              <a:off x="-137185" y="5345756"/>
              <a:ext cx="467088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400" dirty="0">
                  <a:solidFill>
                    <a:srgbClr val="315096"/>
                  </a:solidFill>
                  <a:latin typeface="Dotum"/>
                  <a:ea typeface="Dotum"/>
                  <a:cs typeface="Arial"/>
                </a:rPr>
                <a:t>Services</a:t>
              </a:r>
              <a:endParaRPr lang="en-US" sz="2400" dirty="0">
                <a:solidFill>
                  <a:srgbClr val="315096"/>
                </a:solidFill>
                <a:latin typeface="Dotum" panose="020B0600000101010101" pitchFamily="34" charset="-127"/>
                <a:ea typeface="Dotum" panose="020B0600000101010101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 descr="A logo for a company&#10;&#10;Description automatically generated">
            <a:extLst>
              <a:ext uri="{FF2B5EF4-FFF2-40B4-BE49-F238E27FC236}">
                <a16:creationId xmlns:a16="http://schemas.microsoft.com/office/drawing/2014/main" id="{C20F7809-B383-2A82-2185-06EB75E7D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89" y="441078"/>
            <a:ext cx="1967443" cy="1082094"/>
          </a:xfrm>
          <a:prstGeom prst="rect">
            <a:avLst/>
          </a:prstGeom>
        </p:spPr>
      </p:pic>
      <p:pic>
        <p:nvPicPr>
          <p:cNvPr id="12" name="Picture 11" descr="A room with a machine and a sign&#10;&#10;Description automatically generated with medium confidence">
            <a:extLst>
              <a:ext uri="{FF2B5EF4-FFF2-40B4-BE49-F238E27FC236}">
                <a16:creationId xmlns:a16="http://schemas.microsoft.com/office/drawing/2014/main" id="{312730C7-DF1B-99F8-5641-34F4505108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9"/>
          <a:stretch/>
        </p:blipFill>
        <p:spPr>
          <a:xfrm>
            <a:off x="3819194" y="902381"/>
            <a:ext cx="3524599" cy="2942638"/>
          </a:xfrm>
          <a:prstGeom prst="rect">
            <a:avLst/>
          </a:prstGeom>
        </p:spPr>
      </p:pic>
      <p:sp>
        <p:nvSpPr>
          <p:cNvPr id="18" name="Textfeld 25">
            <a:extLst>
              <a:ext uri="{FF2B5EF4-FFF2-40B4-BE49-F238E27FC236}">
                <a16:creationId xmlns:a16="http://schemas.microsoft.com/office/drawing/2014/main" id="{5455DE9F-5A95-AFC3-58C9-6E65F48D6168}"/>
              </a:ext>
            </a:extLst>
          </p:cNvPr>
          <p:cNvSpPr txBox="1"/>
          <p:nvPr/>
        </p:nvSpPr>
        <p:spPr>
          <a:xfrm>
            <a:off x="6803434" y="5319196"/>
            <a:ext cx="3258306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2B2B2B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Data quality evaluation</a:t>
            </a:r>
            <a:endParaRPr lang="en-GB" sz="1200">
              <a:solidFill>
                <a:srgbClr val="2B2B2B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2B2B2B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Trustworthy AI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2B2B2B"/>
                </a:solidFill>
                <a:highlight>
                  <a:srgbClr val="FFFFFF"/>
                </a:highlight>
                <a:ea typeface="+mn-lt"/>
                <a:cs typeface="+mn-lt"/>
              </a:rPr>
              <a:t>Marker-less human motion analysis</a:t>
            </a:r>
            <a:endParaRPr lang="en-GB" sz="1200" dirty="0">
              <a:solidFill>
                <a:srgbClr val="2B2B2B"/>
              </a:solidFill>
              <a:highlight>
                <a:srgbClr val="FFFFFF"/>
              </a:highlight>
              <a:latin typeface="Titillium Web" panose="00000500000000000000" pitchFamily="2" charset="0"/>
            </a:endParaRP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Image 6" descr="Une image contenant chaussures, capture d’écran, habits, debout&#10;&#10;Description générée automatiquement">
            <a:extLst>
              <a:ext uri="{FF2B5EF4-FFF2-40B4-BE49-F238E27FC236}">
                <a16:creationId xmlns:a16="http://schemas.microsoft.com/office/drawing/2014/main" id="{60788C62-06D9-F5B6-FBDE-81824166F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919" t="17158" r="34401" b="17694"/>
          <a:stretch/>
        </p:blipFill>
        <p:spPr>
          <a:xfrm>
            <a:off x="7343980" y="901979"/>
            <a:ext cx="1558744" cy="2149870"/>
          </a:xfrm>
          <a:prstGeom prst="rect">
            <a:avLst/>
          </a:prstGeom>
        </p:spPr>
      </p:pic>
      <p:pic>
        <p:nvPicPr>
          <p:cNvPr id="13" name="Image 12" descr="Une image contenant ciel, fenêtre, nuage, aménagement&#10;&#10;Description générée automatiquement">
            <a:extLst>
              <a:ext uri="{FF2B5EF4-FFF2-40B4-BE49-F238E27FC236}">
                <a16:creationId xmlns:a16="http://schemas.microsoft.com/office/drawing/2014/main" id="{2D229D62-ED1E-6722-2CBA-849582FD85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86" b="42732"/>
          <a:stretch/>
        </p:blipFill>
        <p:spPr>
          <a:xfrm>
            <a:off x="6830090" y="3161413"/>
            <a:ext cx="2332980" cy="17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9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2646dd-c31a-4fba-8beb-10e88baaca34">
      <Terms xmlns="http://schemas.microsoft.com/office/infopath/2007/PartnerControls"/>
    </lcf76f155ced4ddcb4097134ff3c332f>
    <TaxCatchAll xmlns="65b4d27c-2f55-4af1-a439-e00383beaf5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19B7C6F79AC545B6EEF095C40164CD" ma:contentTypeVersion="15" ma:contentTypeDescription="Crée un document." ma:contentTypeScope="" ma:versionID="5b3ef843d9bfefdf6b4af415dde40108">
  <xsd:schema xmlns:xsd="http://www.w3.org/2001/XMLSchema" xmlns:xs="http://www.w3.org/2001/XMLSchema" xmlns:p="http://schemas.microsoft.com/office/2006/metadata/properties" xmlns:ns2="5d2646dd-c31a-4fba-8beb-10e88baaca34" xmlns:ns3="65b4d27c-2f55-4af1-a439-e00383beaf56" targetNamespace="http://schemas.microsoft.com/office/2006/metadata/properties" ma:root="true" ma:fieldsID="ee1c0be598f275a36b1417e22e2f2681" ns2:_="" ns3:_="">
    <xsd:import namespace="5d2646dd-c31a-4fba-8beb-10e88baaca34"/>
    <xsd:import namespace="65b4d27c-2f55-4af1-a439-e00383beaf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2646dd-c31a-4fba-8beb-10e88baaca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Balises d’images" ma:readOnly="false" ma:fieldId="{5cf76f15-5ced-4ddc-b409-7134ff3c332f}" ma:taxonomyMulti="true" ma:sspId="ca476144-602e-4734-9553-8b43b8bd62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b4d27c-2f55-4af1-a439-e00383beaf5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ed162b6-eee5-4536-b60b-6991164a40ca}" ma:internalName="TaxCatchAll" ma:showField="CatchAllData" ma:web="65b4d27c-2f55-4af1-a439-e00383beaf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98D2AD-39B4-443F-BD62-0A835A35D83F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224b8441-fd93-4731-b8be-f2834e6d0b36"/>
    <ds:schemaRef ds:uri="http://purl.org/dc/elements/1.1/"/>
    <ds:schemaRef ds:uri="http://schemas.microsoft.com/office/infopath/2007/PartnerControls"/>
    <ds:schemaRef ds:uri="4164b0d5-3e8f-4a7a-a10c-b97e76358a9c"/>
    <ds:schemaRef ds:uri="e81da699-45ed-47fd-95a5-6283412fa7d7"/>
    <ds:schemaRef ds:uri="42660aff-61dd-4cb4-adfd-075ee4e702ac"/>
  </ds:schemaRefs>
</ds:datastoreItem>
</file>

<file path=customXml/itemProps2.xml><?xml version="1.0" encoding="utf-8"?>
<ds:datastoreItem xmlns:ds="http://schemas.openxmlformats.org/officeDocument/2006/customXml" ds:itemID="{AF437CC3-21AF-4600-ACC4-3B735E9C787A}"/>
</file>

<file path=customXml/itemProps3.xml><?xml version="1.0" encoding="utf-8"?>
<ds:datastoreItem xmlns:ds="http://schemas.openxmlformats.org/officeDocument/2006/customXml" ds:itemID="{3415424E-B6DD-49E7-BE58-D4EC9E99F5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Grand écran</PresentationFormat>
  <Paragraphs>164</Paragraphs>
  <Slides>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Boris Nalbach</dc:creator>
  <cp:lastModifiedBy>Anne-Laure</cp:lastModifiedBy>
  <cp:revision>97</cp:revision>
  <dcterms:created xsi:type="dcterms:W3CDTF">2023-10-16T17:21:06Z</dcterms:created>
  <dcterms:modified xsi:type="dcterms:W3CDTF">2024-07-04T12:35:24Z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0x0101004119B7C6F79AC545B6EEF095C40164CD</vt:lpwstr>
  </property>
  <property fmtid="{D5CDD505-2E9C-101B-9397-08002B2CF9AE}" pid="3" name="MediaServiceImageTags">
    <vt:lpwstr/>
  </property>
</Properties>
</file>