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embeddedFontLst>
    <p:embeddedFont>
      <p:font typeface="Open Sans" panose="020B060603050402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2Ymdht8TF/9aiqobc8DSqJnpj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customschemas.google.com/relationships/presentationmetadata" Target="meta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4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5711e693a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305711e693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351183" y="347870"/>
            <a:ext cx="11489634" cy="6162261"/>
          </a:xfrm>
          <a:prstGeom prst="round2DiagRect">
            <a:avLst>
              <a:gd name="adj1" fmla="val 16667"/>
              <a:gd name="adj2" fmla="val 0"/>
            </a:avLst>
          </a:prstGeom>
          <a:noFill/>
          <a:ln w="12700" cap="flat" cmpd="sng">
            <a:solidFill>
              <a:srgbClr val="3150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10360" y="181302"/>
            <a:ext cx="1663262" cy="6936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5643998" y="6567389"/>
            <a:ext cx="90400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1216084" y="422620"/>
            <a:ext cx="82105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TEF-Health</a:t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1219650" y="409148"/>
            <a:ext cx="45719" cy="3416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3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183" y="8369"/>
            <a:ext cx="934278" cy="934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tef-health-services@cetic.be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hyperlink" Target="mailto:maher.badri@cetic.be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nikolaos.matskanis@cetic.be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g305711e693a_1_0"/>
          <p:cNvGrpSpPr/>
          <p:nvPr/>
        </p:nvGrpSpPr>
        <p:grpSpPr>
          <a:xfrm>
            <a:off x="523936" y="728246"/>
            <a:ext cx="5597847" cy="2825065"/>
            <a:chOff x="923003" y="1003340"/>
            <a:chExt cx="4853700" cy="2825065"/>
          </a:xfrm>
        </p:grpSpPr>
        <p:sp>
          <p:nvSpPr>
            <p:cNvPr id="120" name="Google Shape;120;g305711e693a_1_0"/>
            <p:cNvSpPr txBox="1"/>
            <p:nvPr/>
          </p:nvSpPr>
          <p:spPr>
            <a:xfrm>
              <a:off x="923003" y="1388805"/>
              <a:ext cx="4853700" cy="243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 the field of ICT, focus</a:t>
              </a:r>
              <a: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ing</a:t>
              </a:r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on promoting economic development by </a:t>
              </a:r>
              <a:r>
                <a:rPr lang="en-GB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transferring cutting-edge research</a:t>
              </a:r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results to businesses</a:t>
              </a:r>
              <a: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</a:t>
              </a:r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SMEs.</a:t>
              </a:r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CETIC</a:t>
              </a:r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integrates advanced technologies into products, processes, and services, enabling faster innovation, cost savings,</a:t>
              </a:r>
              <a: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green goals </a:t>
              </a:r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 access</a:t>
              </a:r>
              <a: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ing</a:t>
              </a:r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new markets. 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Specializations</a:t>
              </a:r>
              <a: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4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Software Engineering, Artificial Intelligence, Cybersecurity, Algorithmic Optimization, and the Internet of Things</a:t>
              </a:r>
              <a:r>
                <a:rPr lang="en-GB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</a:t>
              </a:r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ey societal </a:t>
              </a:r>
              <a:r>
                <a:rPr lang="en-GB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domains of application</a:t>
              </a:r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GB" sz="14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health, smart mobility, energy, and </a:t>
              </a:r>
              <a:r>
                <a:rPr lang="en-GB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manufacturing</a:t>
              </a:r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g305711e693a_1_0"/>
            <p:cNvSpPr txBox="1"/>
            <p:nvPr/>
          </p:nvSpPr>
          <p:spPr>
            <a:xfrm>
              <a:off x="1067145" y="1003340"/>
              <a:ext cx="4671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315096"/>
                  </a:solidFill>
                  <a:latin typeface="Dotum"/>
                  <a:ea typeface="Dotum"/>
                  <a:cs typeface="Dotum"/>
                  <a:sym typeface="Dotum"/>
                </a:rPr>
                <a:t>CETIC Research Centre</a:t>
              </a:r>
              <a:endParaRPr sz="2400"/>
            </a:p>
          </p:txBody>
        </p:sp>
      </p:grpSp>
      <p:sp>
        <p:nvSpPr>
          <p:cNvPr id="122" name="Google Shape;122;g305711e693a_1_0"/>
          <p:cNvSpPr/>
          <p:nvPr/>
        </p:nvSpPr>
        <p:spPr>
          <a:xfrm>
            <a:off x="8847450" y="1637775"/>
            <a:ext cx="2914200" cy="1915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12700" cap="flat" cmpd="sng">
            <a:solidFill>
              <a:srgbClr val="546D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315096"/>
                </a:solidFill>
                <a:latin typeface="Dotum"/>
                <a:ea typeface="Dotum"/>
                <a:cs typeface="Dotum"/>
                <a:sym typeface="Dotum"/>
              </a:rPr>
              <a:t>www.cetic.be</a:t>
            </a:r>
            <a:endParaRPr sz="2200" dirty="0">
              <a:solidFill>
                <a:srgbClr val="315096"/>
              </a:solidFill>
              <a:latin typeface="Dotum"/>
              <a:ea typeface="Dotum"/>
              <a:cs typeface="Dotum"/>
              <a:sym typeface="Dotu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 dirty="0">
                <a:solidFill>
                  <a:srgbClr val="22222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tef-health-services@cetic.be</a:t>
            </a:r>
            <a:endParaRPr sz="1600" dirty="0">
              <a:solidFill>
                <a:srgbClr val="315096"/>
              </a:solidFill>
              <a:latin typeface="Dotum"/>
              <a:ea typeface="Dotum"/>
              <a:cs typeface="Dotum"/>
              <a:sym typeface="Dotum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i="0" dirty="0">
                <a:solidFill>
                  <a:srgbClr val="0F1327"/>
                </a:solidFill>
                <a:latin typeface="Calibri"/>
                <a:ea typeface="Calibri"/>
                <a:cs typeface="Calibri"/>
                <a:sym typeface="Calibri"/>
              </a:rPr>
              <a:t>Nikolaos </a:t>
            </a:r>
            <a:r>
              <a:rPr lang="en-GB" sz="1100" i="0" dirty="0" err="1">
                <a:solidFill>
                  <a:srgbClr val="0F1327"/>
                </a:solidFill>
                <a:latin typeface="Calibri"/>
                <a:ea typeface="Calibri"/>
                <a:cs typeface="Calibri"/>
                <a:sym typeface="Calibri"/>
              </a:rPr>
              <a:t>Matskanis</a:t>
            </a:r>
            <a:r>
              <a:rPr lang="en-GB" sz="1100" i="0" dirty="0">
                <a:solidFill>
                  <a:srgbClr val="0F1327"/>
                </a:solidFill>
                <a:latin typeface="Calibri"/>
                <a:ea typeface="Calibri"/>
                <a:cs typeface="Calibri"/>
                <a:sym typeface="Calibri"/>
              </a:rPr>
              <a:t> (Senior project manager)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nikolaos.matskanis@cetic.be</a:t>
            </a:r>
            <a:endParaRPr sz="1100" dirty="0">
              <a:solidFill>
                <a:srgbClr val="0F132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F132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Maher Badri (Senior project manager)</a:t>
            </a:r>
            <a:endParaRPr sz="11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maher.badri@cetic.be</a:t>
            </a:r>
            <a:endParaRPr sz="11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305711e693a_1_0" descr="Une image contenant Police, Graphique, graphisme, logo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94170" y="317947"/>
            <a:ext cx="2767562" cy="131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05711e693a_1_0" descr="Une image contenant plein air, ciel, nuage, bâtiment&#10;&#10;Description générée automatiquemen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10163" y="456093"/>
            <a:ext cx="2463626" cy="1641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05711e693a_1_0"/>
          <p:cNvPicPr preferRelativeResize="0"/>
          <p:nvPr/>
        </p:nvPicPr>
        <p:blipFill rotWithShape="1">
          <a:blip r:embed="rId8">
            <a:alphaModFix/>
          </a:blip>
          <a:srcRect b="9974"/>
          <a:stretch/>
        </p:blipFill>
        <p:spPr>
          <a:xfrm>
            <a:off x="6091857" y="2125319"/>
            <a:ext cx="2767561" cy="154460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305711e693a_1_0"/>
          <p:cNvSpPr txBox="1"/>
          <p:nvPr/>
        </p:nvSpPr>
        <p:spPr>
          <a:xfrm>
            <a:off x="3708325" y="3465800"/>
            <a:ext cx="349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15096"/>
                </a:solidFill>
                <a:latin typeface="Dotum"/>
                <a:ea typeface="Dotum"/>
                <a:cs typeface="Dotum"/>
                <a:sym typeface="Dotum"/>
              </a:rPr>
              <a:t>TEF-Health Services</a:t>
            </a:r>
            <a:endParaRPr sz="2400">
              <a:solidFill>
                <a:srgbClr val="315096"/>
              </a:solidFill>
              <a:latin typeface="Dotum"/>
              <a:ea typeface="Dotum"/>
              <a:cs typeface="Dotum"/>
              <a:sym typeface="Dotum"/>
            </a:endParaRPr>
          </a:p>
        </p:txBody>
      </p:sp>
      <p:pic>
        <p:nvPicPr>
          <p:cNvPr id="127" name="Google Shape;127;g305711e693a_1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8464" y="4274792"/>
            <a:ext cx="378000" cy="2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05711e693a_1_0"/>
          <p:cNvSpPr txBox="1"/>
          <p:nvPr/>
        </p:nvSpPr>
        <p:spPr>
          <a:xfrm>
            <a:off x="8153512" y="3778308"/>
            <a:ext cx="36768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Quality Development - Hardware &amp; Software Design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Quality Development - Evaluation of AI Software Quality</a:t>
            </a:r>
            <a:endParaRPr sz="120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Quality Development - Escrow for AI-based Software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Quality Development - Cybersecurity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Algorithmic Development - Large-Scale Process Optimization</a:t>
            </a:r>
            <a:endParaRPr sz="120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Needs Analysis - Technological Planning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Development Platforms to Simplify Your Processes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g305711e693a_1_0"/>
          <p:cNvSpPr/>
          <p:nvPr/>
        </p:nvSpPr>
        <p:spPr>
          <a:xfrm>
            <a:off x="1075400" y="4184200"/>
            <a:ext cx="2377500" cy="433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Data Science and AI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305711e693a_1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5531" y="4870786"/>
            <a:ext cx="378000" cy="2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05711e693a_1_0"/>
          <p:cNvSpPr txBox="1"/>
          <p:nvPr/>
        </p:nvSpPr>
        <p:spPr>
          <a:xfrm>
            <a:off x="4638230" y="4116661"/>
            <a:ext cx="36534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Anonymized health datasets</a:t>
            </a:r>
            <a:endParaRPr sz="120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Statistical information on patient cohorts</a:t>
            </a:r>
            <a:endParaRPr sz="120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Generation of Realistic Data for Effective Testing</a:t>
            </a:r>
            <a:endParaRPr sz="120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Support and Development of Medical Data Analyses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IoT </a:t>
            </a:r>
            <a:r>
              <a:rPr lang="en-GB" sz="120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Interoperability Assessment for Enhanced Compatibility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Software environments preserving confidentiality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305711e693a_1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6646" y="5466741"/>
            <a:ext cx="378000" cy="2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305711e693a_1_0"/>
          <p:cNvSpPr/>
          <p:nvPr/>
        </p:nvSpPr>
        <p:spPr>
          <a:xfrm>
            <a:off x="387665" y="5376150"/>
            <a:ext cx="4282559" cy="433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Algorithmic and combinatorial Optimisation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05711e693a_1_0"/>
          <p:cNvSpPr/>
          <p:nvPr/>
        </p:nvSpPr>
        <p:spPr>
          <a:xfrm>
            <a:off x="450725" y="4780175"/>
            <a:ext cx="3903600" cy="433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Embedded systems and IoT networks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305711e693a_1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69036" y="6075721"/>
            <a:ext cx="378000" cy="2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05711e693a_1_0"/>
          <p:cNvSpPr/>
          <p:nvPr/>
        </p:nvSpPr>
        <p:spPr>
          <a:xfrm>
            <a:off x="1472675" y="5972125"/>
            <a:ext cx="1859700" cy="433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 Security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9B7C6F79AC545B6EEF095C40164CD" ma:contentTypeVersion="15" ma:contentTypeDescription="Crée un document." ma:contentTypeScope="" ma:versionID="5b3ef843d9bfefdf6b4af415dde40108">
  <xsd:schema xmlns:xsd="http://www.w3.org/2001/XMLSchema" xmlns:xs="http://www.w3.org/2001/XMLSchema" xmlns:p="http://schemas.microsoft.com/office/2006/metadata/properties" xmlns:ns2="5d2646dd-c31a-4fba-8beb-10e88baaca34" xmlns:ns3="65b4d27c-2f55-4af1-a439-e00383beaf56" targetNamespace="http://schemas.microsoft.com/office/2006/metadata/properties" ma:root="true" ma:fieldsID="ee1c0be598f275a36b1417e22e2f2681" ns2:_="" ns3:_="">
    <xsd:import namespace="5d2646dd-c31a-4fba-8beb-10e88baaca34"/>
    <xsd:import namespace="65b4d27c-2f55-4af1-a439-e00383beaf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646dd-c31a-4fba-8beb-10e88baaca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ca476144-602e-4734-9553-8b43b8bd62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4d27c-2f55-4af1-a439-e00383beaf5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ed162b6-eee5-4536-b60b-6991164a40ca}" ma:internalName="TaxCatchAll" ma:showField="CatchAllData" ma:web="65b4d27c-2f55-4af1-a439-e00383beaf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2646dd-c31a-4fba-8beb-10e88baaca34">
      <Terms xmlns="http://schemas.microsoft.com/office/infopath/2007/PartnerControls"/>
    </lcf76f155ced4ddcb4097134ff3c332f>
    <TaxCatchAll xmlns="65b4d27c-2f55-4af1-a439-e00383beaf56" xsi:nil="true"/>
  </documentManagement>
</p:properties>
</file>

<file path=customXml/itemProps1.xml><?xml version="1.0" encoding="utf-8"?>
<ds:datastoreItem xmlns:ds="http://schemas.openxmlformats.org/officeDocument/2006/customXml" ds:itemID="{E7A39284-DB0B-4E63-9715-527EBA11DB5E}"/>
</file>

<file path=customXml/itemProps2.xml><?xml version="1.0" encoding="utf-8"?>
<ds:datastoreItem xmlns:ds="http://schemas.openxmlformats.org/officeDocument/2006/customXml" ds:itemID="{B6602687-CB17-4E7F-97EB-21750732C887}"/>
</file>

<file path=customXml/itemProps3.xml><?xml version="1.0" encoding="utf-8"?>
<ds:datastoreItem xmlns:ds="http://schemas.openxmlformats.org/officeDocument/2006/customXml" ds:itemID="{CD7524D2-A5E0-4BD5-B58F-DBD8A745270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Macintosh PowerPoint</Application>
  <PresentationFormat>Grand écran</PresentationFormat>
  <Paragraphs>30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Dotum</vt:lpstr>
      <vt:lpstr>Arial</vt:lpstr>
      <vt:lpstr>Calibri</vt:lpstr>
      <vt:lpstr>Open Sans</vt:lpstr>
      <vt:lpstr>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Boris Nalbach</dc:creator>
  <cp:lastModifiedBy>Maher BADRI</cp:lastModifiedBy>
  <cp:revision>2</cp:revision>
  <dcterms:created xsi:type="dcterms:W3CDTF">2023-01-09T10:35:57Z</dcterms:created>
  <dcterms:modified xsi:type="dcterms:W3CDTF">2024-09-26T07:47:36Z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0x0101004119B7C6F79AC545B6EEF095C40164CD</vt:lpwstr>
  </property>
  <property fmtid="{D5CDD505-2E9C-101B-9397-08002B2CF9AE}" pid="3" name="MediaServiceImageTags">
    <vt:lpwstr/>
  </property>
</Properties>
</file>